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1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9465146-0C69-4906-948F-F20A44B04FC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4BB8457-C1D4-4525-902A-56907F7738A7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ction Is, Wider JL" pitchFamily="2" charset="0"/>
              </a:rPr>
              <a:t>AWESOME Australian Animals</a:t>
            </a:r>
            <a:endParaRPr lang="en-AU" sz="3600" cap="none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ction Is, Wider JL" pitchFamily="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urlz MT" pitchFamily="82" charset="0"/>
              </a:rPr>
              <a:t>By Karen</a:t>
            </a:r>
            <a:endParaRPr lang="en-AU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urlz MT" pitchFamily="82" charset="0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7" r="10007"/>
          <a:stretch>
            <a:fillRect/>
          </a:stretch>
        </p:blipFill>
        <p:spPr>
          <a:xfrm>
            <a:off x="611560" y="988880"/>
            <a:ext cx="4258362" cy="4258362"/>
          </a:xfrm>
        </p:spPr>
      </p:pic>
    </p:spTree>
    <p:extLst>
      <p:ext uri="{BB962C8B-B14F-4D97-AF65-F5344CB8AC3E}">
        <p14:creationId xmlns:p14="http://schemas.microsoft.com/office/powerpoint/2010/main" val="144434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cap="non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lores" pitchFamily="2" charset="0"/>
              </a:rPr>
              <a:t>PLatypus</a:t>
            </a:r>
            <a:endParaRPr lang="en-AU" sz="60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lores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>
                <a:solidFill>
                  <a:srgbClr val="CC00FF"/>
                </a:solidFill>
                <a:latin typeface="Curlz MT" pitchFamily="82" charset="0"/>
              </a:rPr>
              <a:t>A male platypus has a poisonous spur on its hind leg. </a:t>
            </a:r>
            <a:endParaRPr lang="en-AU" sz="3600" dirty="0">
              <a:solidFill>
                <a:srgbClr val="CC00FF"/>
              </a:solidFill>
              <a:latin typeface="Curlz MT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73183"/>
            <a:ext cx="450050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42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ction Is, Wider JL" pitchFamily="2" charset="0"/>
              </a:rPr>
              <a:t>Echidna</a:t>
            </a:r>
            <a:endParaRPr lang="en-AU" sz="8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ction Is, Wider JL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A baby echidna is called a </a:t>
            </a:r>
            <a:r>
              <a:rPr lang="en-AU" dirty="0" err="1" smtClean="0">
                <a:solidFill>
                  <a:srgbClr val="7030A0"/>
                </a:solidFill>
              </a:rPr>
              <a:t>puggle</a:t>
            </a:r>
            <a:r>
              <a:rPr lang="en-AU" dirty="0" smtClean="0">
                <a:solidFill>
                  <a:srgbClr val="7030A0"/>
                </a:solidFill>
              </a:rPr>
              <a:t>.</a:t>
            </a:r>
            <a:endParaRPr lang="en-AU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92896"/>
            <a:ext cx="4968552" cy="380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1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326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144</TotalTime>
  <Words>27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AWESOME Australian Animals</vt:lpstr>
      <vt:lpstr>PLatypus</vt:lpstr>
      <vt:lpstr>Echidna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Australian Animals</dc:title>
  <dc:creator>Karen Cunningham</dc:creator>
  <cp:lastModifiedBy>Karen Cunningham</cp:lastModifiedBy>
  <cp:revision>14</cp:revision>
  <dcterms:created xsi:type="dcterms:W3CDTF">2012-11-01T01:41:49Z</dcterms:created>
  <dcterms:modified xsi:type="dcterms:W3CDTF">2012-11-28T22:43:38Z</dcterms:modified>
</cp:coreProperties>
</file>